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5" r:id="rId10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0" Type="http://schemas.openxmlformats.org/officeDocument/2006/relationships/slide" Target="slides/slide3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Google Shape;382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5" name="Google Shape;382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/Relationships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6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p5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Digitisation and Archives</a:t>
            </a:r>
            <a:endParaRPr/>
          </a:p>
        </p:txBody>
      </p:sp>
      <p:sp>
        <p:nvSpPr>
          <p:cNvPr id="3828" name="Google Shape;3828;p586"/>
          <p:cNvSpPr txBox="1"/>
          <p:nvPr>
            <p:ph idx="1" type="body"/>
          </p:nvPr>
        </p:nvSpPr>
        <p:spPr>
          <a:xfrm>
            <a:off x="457199" y="1200126"/>
            <a:ext cx="82296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JISC: 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championing  innovation in, &amp; use of, digital technologies on behalf 	of UK education &amp; research 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Project funding: e-Content Capital Programme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Coventry University: 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research &amp; exploitation - in digital humanities/archiving, digital 	technology for learning &amp; developing skills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‘world-class’ archive – chronological span, subject scope, 	national/international heritage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TNA: 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leading expertise in curation/preservation &amp; digitisation </a:t>
            </a:r>
            <a:endParaRPr/>
          </a:p>
        </p:txBody>
      </p:sp>
      <p:sp>
        <p:nvSpPr>
          <p:cNvPr id="3829" name="Google Shape;3829;p586"/>
          <p:cNvSpPr txBox="1"/>
          <p:nvPr/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